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Medium-regular.fntdata"/><Relationship Id="rId26" Type="http://schemas.openxmlformats.org/officeDocument/2006/relationships/customXml" Target="../customXml/item3.xml"/><Relationship Id="rId21" Type="http://schemas.openxmlformats.org/officeDocument/2006/relationships/font" Target="fonts/MontserratMedium-boldItalic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boldItalic.fntdata"/><Relationship Id="rId25" Type="http://schemas.openxmlformats.org/officeDocument/2006/relationships/customXml" Target="../customXml/item2.xml"/><Relationship Id="rId20" Type="http://schemas.openxmlformats.org/officeDocument/2006/relationships/font" Target="fonts/MontserratMedium-italic.fntdata"/><Relationship Id="rId2" Type="http://schemas.openxmlformats.org/officeDocument/2006/relationships/presProps" Target="presProps.xml"/><Relationship Id="rId16" Type="http://schemas.openxmlformats.org/officeDocument/2006/relationships/font" Target="fonts/Montserrat-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ustomXml" Target="../customXml/item1.xml"/><Relationship Id="rId23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15" Type="http://schemas.openxmlformats.org/officeDocument/2006/relationships/font" Target="fonts/Montserrat-bold.fntdata"/><Relationship Id="rId10" Type="http://schemas.openxmlformats.org/officeDocument/2006/relationships/slide" Target="slides/slide6.xml"/><Relationship Id="rId19" Type="http://schemas.openxmlformats.org/officeDocument/2006/relationships/font" Target="fonts/MontserratMedium-bold.fntdata"/><Relationship Id="rId22" Type="http://schemas.openxmlformats.org/officeDocument/2006/relationships/font" Target="fonts/MontserratExtraBold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bcf60e2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bcf60e2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bcf60e23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bcf60e23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bcf60e23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bcf60e2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bcf60e23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bcf60e23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bcf60e23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bcf60e23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bcf60e23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bcf60e23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bcf60e23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bcf60e23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1464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Elastic Beanstalk Deployments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588475" y="445025"/>
            <a:ext cx="5735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588475" y="1246025"/>
            <a:ext cx="51090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0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50"/>
              <a:buFont typeface="Montserrat Medium"/>
              <a:buChar char="●"/>
            </a:pPr>
            <a:r>
              <a:rPr lang="en" sz="1850">
                <a:latin typeface="Montserrat Medium"/>
                <a:ea typeface="Montserrat Medium"/>
                <a:cs typeface="Montserrat Medium"/>
                <a:sym typeface="Montserrat Medium"/>
              </a:rPr>
              <a:t>Deployments in Elastic Beanstalk.</a:t>
            </a:r>
            <a:endParaRPr sz="18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6075" lvl="0" marL="45720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SzPts val="1850"/>
              <a:buFont typeface="Montserrat Medium"/>
              <a:buChar char="●"/>
            </a:pPr>
            <a:r>
              <a:rPr lang="en" sz="1850">
                <a:latin typeface="Montserrat Medium"/>
                <a:ea typeface="Montserrat Medium"/>
                <a:cs typeface="Montserrat Medium"/>
                <a:sym typeface="Montserrat Medium"/>
              </a:rPr>
              <a:t>Different deployment policies or methods.</a:t>
            </a:r>
            <a:endParaRPr sz="185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77300" y="424950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Deployments in elastic beanstalk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677300" y="1235975"/>
            <a:ext cx="5229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Assigned to each deployment.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Displays the deployment ID.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Elastic beanstalk command-line interface.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Determining the state of your environment.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4" name="Google Shape;174;p38"/>
          <p:cNvPicPr preferRelativeResize="0"/>
          <p:nvPr/>
        </p:nvPicPr>
        <p:blipFill rotWithShape="1">
          <a:blip r:embed="rId3">
            <a:alphaModFix/>
          </a:blip>
          <a:srcRect b="6507" l="28334" r="26846" t="10697"/>
          <a:stretch/>
        </p:blipFill>
        <p:spPr>
          <a:xfrm>
            <a:off x="5619075" y="1522563"/>
            <a:ext cx="2275200" cy="20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667250" y="43497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</a:t>
            </a:r>
            <a:r>
              <a:rPr lang="en"/>
              <a:t> deployment policies</a:t>
            </a:r>
            <a:endParaRPr/>
          </a:p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667250" y="1155275"/>
            <a:ext cx="5973000" cy="31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All at once: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Short loss of service and speedy deployments are vital.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New application version to each instance.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web proxy or application server may have to be restarted.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Inaccessible to users for a brief period of time.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606975" y="424925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Different deployment policies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777775" y="1155625"/>
            <a:ext cx="6103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Rolling: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Availability and avoids downtime.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Can't take any period of service loss.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Deployed to our environment one batch of instances.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During the deployment.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817950" y="1095350"/>
            <a:ext cx="6585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Rolling with an additional batch: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More deployment time than the rolling technique.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Same bandwidth throughout the deployment, it is ideal.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Additional batch of instances before doing a rolling deployment.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costs time to launch the extra batch.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2" name="Google Shape;192;p41"/>
          <p:cNvSpPr txBox="1"/>
          <p:nvPr>
            <p:ph type="title"/>
          </p:nvPr>
        </p:nvSpPr>
        <p:spPr>
          <a:xfrm>
            <a:off x="606975" y="424925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Different deployment policies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797850" y="117570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Immutable: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Time-consuming.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New application version is always deployed.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Quick and safe rollback if the deployment fails.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Executes an immutable update.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Auto-scaling group is launched.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8" name="Google Shape;198;p42"/>
          <p:cNvSpPr txBox="1"/>
          <p:nvPr>
            <p:ph type="title"/>
          </p:nvPr>
        </p:nvSpPr>
        <p:spPr>
          <a:xfrm>
            <a:off x="606975" y="424925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Different deployment policies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687350" y="1175700"/>
            <a:ext cx="5735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Blue/Green Deployment: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Involves deploying the new version to a separate environment.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swaps the two environments' CNAMEs.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4" name="Google Shape;204;p43"/>
          <p:cNvSpPr txBox="1"/>
          <p:nvPr>
            <p:ph type="title"/>
          </p:nvPr>
        </p:nvSpPr>
        <p:spPr>
          <a:xfrm>
            <a:off x="606975" y="424925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Different deployment policies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705150" y="1255750"/>
            <a:ext cx="5944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lue/green deployment also becomes necessary.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uns independently of it.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 will not be transferred.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First environment is terminated.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0" name="Google Shape;210;p44"/>
          <p:cNvSpPr txBox="1"/>
          <p:nvPr>
            <p:ph type="title"/>
          </p:nvPr>
        </p:nvSpPr>
        <p:spPr>
          <a:xfrm>
            <a:off x="606975" y="424925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Different deployment policies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BD0507C6-4ACA-43BB-A37E-701F3E4B6D42}"/>
</file>

<file path=customXml/itemProps2.xml><?xml version="1.0" encoding="utf-8"?>
<ds:datastoreItem xmlns:ds="http://schemas.openxmlformats.org/officeDocument/2006/customXml" ds:itemID="{748EF65E-F40E-4959-8830-DDEEA921A5C3}"/>
</file>

<file path=customXml/itemProps3.xml><?xml version="1.0" encoding="utf-8"?>
<ds:datastoreItem xmlns:ds="http://schemas.openxmlformats.org/officeDocument/2006/customXml" ds:itemID="{0EC689BC-076A-46E3-80A5-614CA383A493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